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7" y="349830"/>
            <a:ext cx="3387038" cy="546158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36" y="333204"/>
            <a:ext cx="5433391" cy="333398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9" b="19611"/>
          <a:stretch/>
        </p:blipFill>
        <p:spPr>
          <a:xfrm>
            <a:off x="8703426" y="2688750"/>
            <a:ext cx="2117697" cy="19568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318" y="4487332"/>
            <a:ext cx="6789106" cy="1507067"/>
          </a:xfrm>
        </p:spPr>
        <p:txBody>
          <a:bodyPr/>
          <a:lstStyle/>
          <a:p>
            <a:pPr algn="ctr"/>
            <a:r>
              <a:rPr lang="en-US" dirty="0" smtClean="0"/>
              <a:t>Ideas Worth Sharing</a:t>
            </a:r>
            <a:br>
              <a:rPr lang="en-US" dirty="0" smtClean="0"/>
            </a:br>
            <a:r>
              <a:rPr lang="en-US" sz="4400" b="1" dirty="0" smtClean="0"/>
              <a:t>IRON Chef Challenge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8459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200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94469" y="91084"/>
            <a:ext cx="6242857" cy="82127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IRON Chef Challenge</a:t>
            </a:r>
            <a:endParaRPr lang="en-US" sz="4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486399" y="1338349"/>
            <a:ext cx="6051665" cy="5020887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/>
              <a:t>Chef creates in front of students</a:t>
            </a: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Introduce new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Watch how it’s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See, Smell, Taste,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Winning recipe is </a:t>
            </a:r>
            <a:r>
              <a:rPr lang="en-US" sz="2200" b="1" dirty="0" err="1" smtClean="0"/>
              <a:t>menued</a:t>
            </a:r>
            <a:endParaRPr lang="en-US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r>
              <a:rPr lang="en-US" sz="2200" b="1" dirty="0" smtClean="0"/>
              <a:t>District Value/Benefit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Spotlights Quality Ingredients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Students Feel Empowered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Program Branding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Media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" y="402636"/>
            <a:ext cx="5020888" cy="2824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9" b="19611"/>
          <a:stretch/>
        </p:blipFill>
        <p:spPr>
          <a:xfrm>
            <a:off x="9780264" y="2797244"/>
            <a:ext cx="1757800" cy="1624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2"/>
          <a:stretch/>
        </p:blipFill>
        <p:spPr>
          <a:xfrm>
            <a:off x="1807112" y="2685624"/>
            <a:ext cx="2468880" cy="36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71" y="642729"/>
            <a:ext cx="5091968" cy="10469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IRON CHEF “HOW To’s”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388" y="1689650"/>
            <a:ext cx="4978472" cy="3721935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3500" b="1" dirty="0" smtClean="0">
                <a:latin typeface="+mj-lt"/>
              </a:rPr>
              <a:t>Utilize Speed </a:t>
            </a:r>
            <a:r>
              <a:rPr lang="en-US" sz="3500" b="1" dirty="0">
                <a:latin typeface="+mj-lt"/>
              </a:rPr>
              <a:t>Scratch </a:t>
            </a:r>
            <a:endParaRPr lang="en-US" sz="3500" b="1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sz="3300" b="1" dirty="0">
                <a:latin typeface="+mj-lt"/>
              </a:rPr>
              <a:t>Partner with </a:t>
            </a:r>
            <a:r>
              <a:rPr lang="en-US" sz="3300" b="1" dirty="0" smtClean="0">
                <a:latin typeface="+mj-lt"/>
              </a:rPr>
              <a:t>Vendors</a:t>
            </a:r>
          </a:p>
          <a:p>
            <a:endParaRPr lang="en-US" dirty="0">
              <a:latin typeface="+mj-lt"/>
            </a:endParaRPr>
          </a:p>
          <a:p>
            <a:r>
              <a:rPr lang="en-US" sz="3300" b="1" dirty="0" smtClean="0">
                <a:latin typeface="+mj-lt"/>
              </a:rPr>
              <a:t>Enlist </a:t>
            </a:r>
            <a:r>
              <a:rPr lang="en-US" sz="3300" b="1" dirty="0">
                <a:latin typeface="+mj-lt"/>
              </a:rPr>
              <a:t>corporate or local </a:t>
            </a:r>
            <a:r>
              <a:rPr lang="en-US" sz="3300" b="1" dirty="0" smtClean="0">
                <a:latin typeface="+mj-lt"/>
              </a:rPr>
              <a:t>chefs</a:t>
            </a:r>
          </a:p>
          <a:p>
            <a:pPr>
              <a:lnSpc>
                <a:spcPct val="120000"/>
              </a:lnSpc>
            </a:pPr>
            <a:endParaRPr lang="en-US" sz="1300" dirty="0" smtClean="0">
              <a:latin typeface="+mj-lt"/>
            </a:endParaRPr>
          </a:p>
          <a:p>
            <a:r>
              <a:rPr lang="en-US" sz="3300" b="1" dirty="0" smtClean="0">
                <a:latin typeface="+mj-lt"/>
              </a:rPr>
              <a:t>Purchase “Local” when possible</a:t>
            </a:r>
          </a:p>
          <a:p>
            <a:endParaRPr lang="en-US" sz="3300" dirty="0">
              <a:latin typeface="+mj-lt"/>
            </a:endParaRPr>
          </a:p>
          <a:p>
            <a:pPr marL="0" indent="0" algn="ctr">
              <a:buNone/>
            </a:pPr>
            <a:r>
              <a:rPr lang="en-US" sz="4500" b="1" dirty="0" smtClean="0">
                <a:solidFill>
                  <a:schemeClr val="tx1"/>
                </a:solidFill>
                <a:latin typeface="+mj-lt"/>
              </a:rPr>
              <a:t>Bon Appetite!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1250" y="503583"/>
            <a:ext cx="3765665" cy="5805777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Sweet Chili Beef Lettuce Wrap</a:t>
            </a:r>
          </a:p>
          <a:p>
            <a:pPr lvl="1"/>
            <a:r>
              <a:rPr lang="en-US" sz="1600" b="1" dirty="0" smtClean="0"/>
              <a:t>JTM Sous Vide Beef</a:t>
            </a:r>
          </a:p>
          <a:p>
            <a:pPr lvl="1"/>
            <a:r>
              <a:rPr lang="en-US" sz="1600" b="1" dirty="0" smtClean="0"/>
              <a:t>Roland Sweet Thai Chili Sauce</a:t>
            </a:r>
          </a:p>
          <a:p>
            <a:pPr marL="0" indent="0">
              <a:buNone/>
            </a:pPr>
            <a:r>
              <a:rPr lang="en-US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Orange Shrimp Lettuce Wrap</a:t>
            </a:r>
          </a:p>
          <a:p>
            <a:pPr lvl="1"/>
            <a:r>
              <a:rPr lang="en-US" sz="1600" b="1" dirty="0" smtClean="0"/>
              <a:t>Viking Popcorn Shrimp</a:t>
            </a:r>
          </a:p>
          <a:p>
            <a:pPr lvl="1"/>
            <a:r>
              <a:rPr lang="en-US" sz="1600" b="1" dirty="0" smtClean="0"/>
              <a:t>JTM Hunan Style Orange Sauce</a:t>
            </a:r>
          </a:p>
          <a:p>
            <a:pPr marL="0" indent="0">
              <a:buNone/>
            </a:pPr>
            <a:r>
              <a:rPr lang="en-US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Buffalo Chicken Lettuce Wrap</a:t>
            </a:r>
          </a:p>
          <a:p>
            <a:pPr lvl="1"/>
            <a:r>
              <a:rPr lang="en-US" sz="1600" b="1" dirty="0" smtClean="0"/>
              <a:t>Yang’s Buffalo Hot Ling’s Chicken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Butter Lettuce Cups </a:t>
            </a:r>
            <a:endParaRPr lang="en-US" sz="2600" dirty="0" smtClean="0"/>
          </a:p>
          <a:p>
            <a:pPr lvl="1"/>
            <a:r>
              <a:rPr lang="en-US" sz="1600" dirty="0" smtClean="0"/>
              <a:t> </a:t>
            </a:r>
            <a:r>
              <a:rPr lang="en-US" sz="1600" b="1" dirty="0" smtClean="0"/>
              <a:t>MG Honors Farms</a:t>
            </a:r>
          </a:p>
          <a:p>
            <a:pPr lvl="1"/>
            <a:r>
              <a:rPr lang="en-US" sz="1600" b="1" dirty="0" smtClean="0"/>
              <a:t>Local, Hydroponically Grown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9" b="19611"/>
          <a:stretch/>
        </p:blipFill>
        <p:spPr>
          <a:xfrm>
            <a:off x="8089134" y="5115320"/>
            <a:ext cx="1170391" cy="1081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5816" y="742481"/>
            <a:ext cx="321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MV Boli" panose="02000500030200090000" pitchFamily="2" charset="0"/>
              </a:rPr>
              <a:t>Speed Scratch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MV Boli" panose="02000500030200090000" pitchFamily="2" charset="0"/>
              </a:rPr>
              <a:t> Ingredients</a:t>
            </a:r>
            <a:endParaRPr lang="en-US" sz="2000" b="1" dirty="0">
              <a:solidFill>
                <a:schemeClr val="bg1"/>
              </a:solidFill>
              <a:latin typeface="+mj-lt"/>
              <a:cs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25" y="5391217"/>
            <a:ext cx="1969472" cy="9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5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399</TotalTime>
  <Words>124</Words>
  <Application>Microsoft Macintosh PowerPoint</Application>
  <PresentationFormat>Custom</PresentationFormat>
  <Paragraphs>38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Slice</vt:lpstr>
      <vt:lpstr>Ideas Worth Sharing IRON Chef Challenge </vt:lpstr>
      <vt:lpstr>IRON Chef Challenge</vt:lpstr>
      <vt:lpstr>IRON CHEF “HOW To’s” </vt:lpstr>
    </vt:vector>
  </TitlesOfParts>
  <Company>PHSD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Worth Sharing IRON Chef Challenge</dc:title>
  <dc:creator>McCullick, Ronda</dc:creator>
  <cp:lastModifiedBy>David Kaplan</cp:lastModifiedBy>
  <cp:revision>35</cp:revision>
  <dcterms:created xsi:type="dcterms:W3CDTF">2017-06-06T22:00:59Z</dcterms:created>
  <dcterms:modified xsi:type="dcterms:W3CDTF">2017-06-08T02:32:38Z</dcterms:modified>
</cp:coreProperties>
</file>